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photoAlbum/>
  <p:custDataLst>
    <p:tags r:id="rId10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8300202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8889768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7827940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701886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540330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4070659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6461674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070805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1363323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865789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292503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0995334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0318933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3846062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472208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0743223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287D-AB0B-4D76-935F-AE5857A270C8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42E751-36B6-48DF-BE99-887ED9C97C9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1554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خدمات المعلومات</a:t>
            </a:r>
          </a:p>
          <a:p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الثانية</a:t>
            </a:r>
            <a:r>
              <a:rPr lang="en-US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ج 1</a:t>
            </a: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الثالثة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140783614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441903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8913084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6640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804639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9229493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412423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399874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Widescreen</PresentationFormat>
  <Paragraphs>4</Paragraphs>
  <Slides>8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2020-03-21T21:41:11Z</dcterms:created>
  <dcterms:modified xsi:type="dcterms:W3CDTF">2020-03-22T23:39:14Z</dcterms:modified>
</cp:coreProperties>
</file>